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6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B271B-71A0-BE74-1B8E-B43B26AE5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0EBF4B-A822-8340-FD6A-7279441E6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B1613-CBD9-51EE-21E7-875882879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16D2B-7FB3-4FBC-5680-32AC0EEC6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465FD-0537-ED28-D365-A1DF2238F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753724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7691E-0D9C-2446-F0EB-8A01C0ED4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459EE3-4DD1-E7B9-A393-1548F34FC1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126D8-D116-9461-FDEA-51CCCB852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38CC8-5C61-3B3E-464C-855CE602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C03AB-133D-0A63-1CA1-A43D0BDF6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2341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D40C39-0209-52DD-F604-2C82124755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CDC6F3-F6A9-1B32-7E72-AC7ECCA86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4F5BE-B8A5-3CC2-E967-E3C3297C2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A5750-5B92-4E31-215A-DF3E756C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3DE02-CBEE-0028-AAEE-0461872BB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98373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4E782-6E51-7812-ADD8-27928A6F3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AA3E3-5125-4F96-36EC-6C17E5E04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75C9F-6FDC-C9D0-6035-362598230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53085-0B0A-C3DE-3AAC-B797C3741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35121-8E2A-854F-8AB0-592DAE23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698399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D3358-0CD1-A853-B03F-3FA0C8158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52349-AFB0-4F50-8F8D-F9F0DA447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D25B5-AB51-D493-6618-C7ABE5AC5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FFD9C-B926-6E2A-7DAF-5D8C5DF03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7AA8E-62E0-E372-E610-A84C4646A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74060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56C85-4562-D51E-4E39-5C989C29D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DA7B4-F12A-9443-07BC-ED1C8C2AA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EF026A-23AB-9C23-CC28-5876FC8F8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E8E6E1-E5E5-EB87-AE85-F7BC6C731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1D9CF7-F609-9561-2E64-2A2DAE1A3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569D6B-23B9-79B9-2F6E-44721B47B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363267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1628B-9ACD-FAF6-84A2-16A41F954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16155C-5FBA-F3F6-1987-1564E416D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96EAF4-5F87-11AB-4680-C19E1BD00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DCAC86-28E2-92DF-9FF5-9F0CA78DE7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A0EA55-7B28-587D-8F2F-A34B019B7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9A770B-FB4D-5446-8BED-9A632B6C1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E15F68-0023-81A7-65AF-A55C18A9F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95DB7A-8A05-9BF1-4E56-5CF86EE7A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90804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CDC47-BBB4-6FFA-CD14-DF123F3E7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4BA376-4D79-35B1-79AF-E3A48001D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02497E-C94C-2624-59C5-EC33155B7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030F1-4765-41AE-3E3A-88E52F12E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11535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AEFA8E-3868-38BC-12BB-6E9A688C8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1A9B36-14E5-291B-FEFA-12253DB04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0DF2A-4C4F-D698-5B4F-54E8932EA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092760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7E33A-4EED-3D84-9BEE-08573ED1C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BA65B-851B-753F-550A-FEE55FE09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B98E25-B547-17CA-2679-B81BC16CEB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2E5783-8EBF-843D-AF93-39629788B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68E56-8759-D9CB-A6B1-CAB4184C1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44CAFB-922B-F118-6D36-BBE27A9D1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12926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BDF1-09AD-B8F9-9FEE-09AF07BC5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80EEB2-6EB7-916D-E5D4-AF32290126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29365C-48DE-E546-D1F8-9997D68C9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FCC25E-2A39-A3CA-4094-4D358F9A9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D9E82-859C-9403-9A82-0C877016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48A579-6718-A211-5F2D-C51A38583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84454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A07536-97D0-A5C4-EE37-94BB79615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AC741-CDF3-8ECB-6491-A8FAE1638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58482-BDFB-694B-B2CC-ABEF27CDE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CD61F-0473-45D1-8CA9-645508DC1BDD}" type="datetimeFigureOut">
              <a:rPr lang="en-UG" smtClean="0"/>
              <a:t>15/06/2026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7B0A7-CC89-54C9-49B5-9FC29BEAE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87934-D68B-A812-406B-A60DBF0EA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7381CD-A519-4C62-8A35-662A24921D53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633110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PT - ITU and the Radiocommunication Sector (ITU-R) PowerPoint Presentation  - ID:145270">
            <a:extLst>
              <a:ext uri="{FF2B5EF4-FFF2-40B4-BE49-F238E27FC236}">
                <a16:creationId xmlns:a16="http://schemas.microsoft.com/office/drawing/2014/main" id="{C2952B1F-372D-84AB-76CC-D8B507395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4924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George W. Kasangaki</dc:creator>
  <cp:lastModifiedBy>George W. Kasangaki</cp:lastModifiedBy>
  <cp:revision>1</cp:revision>
  <dcterms:created xsi:type="dcterms:W3CDTF">2026-06-15T07:27:41Z</dcterms:created>
  <dcterms:modified xsi:type="dcterms:W3CDTF">2026-06-15T07:30:36Z</dcterms:modified>
</cp:coreProperties>
</file>