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6256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0" d="100"/>
          <a:sy n="50" d="100"/>
        </p:scale>
        <p:origin x="548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George W. Kasangaki</dc:creator>
  <cp:lastModifiedBy>George W. Kasangaki</cp:lastModifiedBy>
  <cp:revision>1</cp:revision>
  <dcterms:created xsi:type="dcterms:W3CDTF">2006-08-16T00:00:00Z</dcterms:created>
  <dcterms:modified xsi:type="dcterms:W3CDTF">2026-06-13T09:40:33Z</dcterms:modified>
</cp:coreProperties>
</file>